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  <p:sldMasterId id="2147483686" r:id="rId4"/>
  </p:sldMasterIdLst>
  <p:sldIdLst>
    <p:sldId id="256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EA7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660"/>
  </p:normalViewPr>
  <p:slideViewPr>
    <p:cSldViewPr showGuides="1">
      <p:cViewPr>
        <p:scale>
          <a:sx n="110" d="100"/>
          <a:sy n="110" d="100"/>
        </p:scale>
        <p:origin x="-948" y="216"/>
      </p:cViewPr>
      <p:guideLst>
        <p:guide orient="horz" pos="2671"/>
        <p:guide orient="horz" pos="4247"/>
        <p:guide pos="56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5EE4-D8BF-411D-B2A6-8DAE0BEABB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F0CD-766C-40EC-BF7A-331AE6F11104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white"/>
                </a:solidFill>
              </a:rPr>
              <a:t>15 UFPS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087" y="6541528"/>
            <a:ext cx="265019" cy="28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479" y="6549620"/>
            <a:ext cx="28658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0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A86D-C29E-4B5D-BF3D-7EB84E6A439B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>
                <a:solidFill>
                  <a:prstClr val="white"/>
                </a:solidFill>
              </a:rPr>
              <a:t>xxxxxxxxxxx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087" y="6541528"/>
            <a:ext cx="265019" cy="28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479" y="6549620"/>
            <a:ext cx="28658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5EE4-D8BF-411D-B2A6-8DAE0BEABB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10A76-5C53-4E15-A719-4B4F77FB3D9A}" type="datetime1">
              <a:rPr lang="en-US">
                <a:solidFill>
                  <a:prstClr val="black"/>
                </a:solidFill>
              </a:rPr>
              <a:pPr>
                <a:defRPr/>
              </a:pPr>
              <a:t>10/25/2013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E709-C55D-414C-A08C-24A8865454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98F7-1993-47F0-8215-3DE1303FD5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35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ED0FEA-BBC9-46B1-8D12-9270B03AC9CE}" type="datetimeFigureOut">
              <a:rPr lang="de-DE" smtClean="0"/>
              <a:pPr/>
              <a:t>25.10.2013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602C-C509-426F-9F9A-2B71F869BD4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05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692696" y="2713451"/>
            <a:ext cx="5760640" cy="626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43426"/>
            <a:ext cx="7772400" cy="1470025"/>
          </a:xfrm>
          <a:noFill/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3068960"/>
            <a:ext cx="5752728" cy="1752600"/>
          </a:xfrm>
          <a:noFill/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059A0"/>
                </a:solidFill>
              </a:defRPr>
            </a:lvl1pPr>
          </a:lstStyle>
          <a:p>
            <a:fld id="{7EFE3E1E-1916-4379-9153-0F29ED8D491A}" type="datetime1">
              <a:rPr lang="en-US" smtClean="0"/>
              <a:pPr/>
              <a:t>10/25/2013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>
                <a:solidFill>
                  <a:prstClr val="white"/>
                </a:solidFill>
              </a:rPr>
              <a:t>xxxxxxxxxxxxxx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F807-3C2E-4871-897B-F5A6027840F1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00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971-47D7-4F40-BA82-5F00470A3127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>
                <a:solidFill>
                  <a:prstClr val="white"/>
                </a:solidFill>
              </a:rPr>
              <a:t>xxxxxxxx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087" y="6541528"/>
            <a:ext cx="265019" cy="28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479" y="6549620"/>
            <a:ext cx="28658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4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FF-4B8B-4249-ADBC-1DA822B08DEB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>
                <a:solidFill>
                  <a:prstClr val="white"/>
                </a:solidFill>
              </a:rPr>
              <a:t>xxxxxxxxxxx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  <p:pic>
        <p:nvPicPr>
          <p:cNvPr id="7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087" y="6541528"/>
            <a:ext cx="265019" cy="28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479" y="6549620"/>
            <a:ext cx="28658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218B-52AE-4CFF-9098-D7696A68A541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>
                <a:solidFill>
                  <a:prstClr val="white"/>
                </a:solidFill>
              </a:rPr>
              <a:t>xxxxxxxxxxxx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087" y="6541528"/>
            <a:ext cx="265019" cy="28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479" y="6549620"/>
            <a:ext cx="28658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72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F804-871B-4A83-B6BD-B5726B2BFBDB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>
                <a:solidFill>
                  <a:prstClr val="white"/>
                </a:solidFill>
              </a:rPr>
              <a:t>xxxxxxxxxxxx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  <p:pic>
        <p:nvPicPr>
          <p:cNvPr id="10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087" y="6541528"/>
            <a:ext cx="265019" cy="28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479" y="6549620"/>
            <a:ext cx="28658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2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2118-9FEA-4B33-B651-3DFA16740846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>
                <a:solidFill>
                  <a:prstClr val="white"/>
                </a:solidFill>
              </a:rPr>
              <a:t>xxxxxxxx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  <p:pic>
        <p:nvPicPr>
          <p:cNvPr id="6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087" y="6541528"/>
            <a:ext cx="265019" cy="28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479" y="6549620"/>
            <a:ext cx="28658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94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83E-8638-4960-B40C-53F6AD83AC2D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>
                <a:solidFill>
                  <a:prstClr val="white"/>
                </a:solidFill>
              </a:rPr>
              <a:t>xxxxxxxxxxx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>
              <a:solidFill>
                <a:prstClr val="white"/>
              </a:solidFill>
            </a:endParaRPr>
          </a:p>
        </p:txBody>
      </p:sp>
      <p:pic>
        <p:nvPicPr>
          <p:cNvPr id="5" name="Grafik 10" descr="mpsd-logo_white_symbol_RGB_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087" y="6541528"/>
            <a:ext cx="265019" cy="28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479" y="6549620"/>
            <a:ext cx="28658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2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mpsd-logo_blue_symbol_heller_RGB.png"/>
          <p:cNvPicPr>
            <a:picLocks noChangeAspect="1"/>
          </p:cNvPicPr>
          <p:nvPr userDrawn="1"/>
        </p:nvPicPr>
        <p:blipFill>
          <a:blip r:embed="rId3" cstate="print"/>
          <a:srcRect l="31145" t="22047" r="30247" b="22048"/>
          <a:stretch>
            <a:fillRect/>
          </a:stretch>
        </p:blipFill>
        <p:spPr>
          <a:xfrm>
            <a:off x="-2630747" y="3789363"/>
            <a:ext cx="5261494" cy="5383854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288" y="1526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5EE4-D8BF-411D-B2A6-8DAE0BEABB86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8" name="Grafik 7" descr="mpsd-logo_blue_short_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3976" y="72009"/>
            <a:ext cx="880774" cy="548679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854000" y="651600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kern="1200" baseline="0" dirty="0" smtClean="0">
                <a:solidFill>
                  <a:srgbClr val="3F6EA7"/>
                </a:solidFill>
                <a:latin typeface="Bodoni MT" pitchFamily="18" charset="0"/>
                <a:ea typeface="+mn-ea"/>
                <a:cs typeface="+mn-cs"/>
              </a:rPr>
              <a:t>Max Planck Institute for the Structure and Dynamics of Matter</a:t>
            </a:r>
            <a:endParaRPr lang="de-DE" sz="1200" dirty="0">
              <a:solidFill>
                <a:srgbClr val="3F6EA7"/>
              </a:solidFill>
              <a:latin typeface="Bodoni MT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mpsd-logo_white-on-blue_symbol_RGB.jpg"/>
          <p:cNvPicPr>
            <a:picLocks noChangeAspect="1"/>
          </p:cNvPicPr>
          <p:nvPr userDrawn="1"/>
        </p:nvPicPr>
        <p:blipFill>
          <a:blip r:embed="rId3" cstate="print"/>
          <a:srcRect r="66265"/>
          <a:stretch>
            <a:fillRect/>
          </a:stretch>
        </p:blipFill>
        <p:spPr>
          <a:xfrm rot="5400000">
            <a:off x="1197258" y="-1197258"/>
            <a:ext cx="6858002" cy="925251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602C-C509-426F-9F9A-2B71F869BD41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9" name="Grafik 8" descr="mpsd-logo_white-on-blue_short_RGB.jpg"/>
          <p:cNvPicPr>
            <a:picLocks noChangeAspect="1"/>
          </p:cNvPicPr>
          <p:nvPr userDrawn="1"/>
        </p:nvPicPr>
        <p:blipFill>
          <a:blip r:embed="rId4" cstate="print"/>
          <a:srcRect l="22130" t="24070" r="28890" b="19472"/>
          <a:stretch>
            <a:fillRect/>
          </a:stretch>
        </p:blipFill>
        <p:spPr>
          <a:xfrm>
            <a:off x="7992888" y="0"/>
            <a:ext cx="1115616" cy="908720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1854303" y="651535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kern="1200" baseline="0" dirty="0" smtClean="0">
                <a:solidFill>
                  <a:schemeClr val="bg1"/>
                </a:solidFill>
                <a:latin typeface="Bodoni MT" pitchFamily="18" charset="0"/>
                <a:ea typeface="+mn-ea"/>
                <a:cs typeface="+mn-cs"/>
              </a:rPr>
              <a:t>Max Planck Institute for the Structure and Dynamics of Matter</a:t>
            </a:r>
            <a:endParaRPr lang="de-DE" sz="1200" dirty="0">
              <a:solidFill>
                <a:schemeClr val="bg1"/>
              </a:solidFill>
              <a:latin typeface="Bodoni MT" pitchFamily="18" charset="0"/>
            </a:endParaRPr>
          </a:p>
        </p:txBody>
      </p:sp>
      <p:pic>
        <p:nvPicPr>
          <p:cNvPr id="13" name="Grafik 12" descr="mpsd-logo_white_symbol_RGB_big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-2164965" y="4006273"/>
            <a:ext cx="4504717" cy="48953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9" name="Rectangle 8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3059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225AB3-C1A2-4D5C-A053-3E5654B8C5CC}" type="datetime1">
              <a:rPr lang="en-US" smtClean="0">
                <a:solidFill>
                  <a:prstClr val="white"/>
                </a:solidFill>
              </a:rPr>
              <a:pPr/>
              <a:t>10/25/2013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prstClr val="white"/>
                </a:solidFill>
              </a:rPr>
              <a:t>15 UFPS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0D13EAE-38DB-4EF4-A01A-B555F6F7F52D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63500">
            <a:solidFill>
              <a:srgbClr val="3059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09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3059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mpsd-logo_blue_symbol_heller_RGB.png"/>
          <p:cNvPicPr>
            <a:picLocks noChangeAspect="1"/>
          </p:cNvPicPr>
          <p:nvPr userDrawn="1"/>
        </p:nvPicPr>
        <p:blipFill>
          <a:blip r:embed="rId5" cstate="print"/>
          <a:srcRect l="31145" t="22047" r="30247" b="22048"/>
          <a:stretch>
            <a:fillRect/>
          </a:stretch>
        </p:blipFill>
        <p:spPr>
          <a:xfrm>
            <a:off x="-2630747" y="3789363"/>
            <a:ext cx="5261494" cy="5383854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1821" y="44624"/>
            <a:ext cx="7762155" cy="9057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288" y="1526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5EE4-D8BF-411D-B2A6-8DAE0BEABB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Grafik 7" descr="mpsd-logo_blue_short_RG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43976" y="216025"/>
            <a:ext cx="880774" cy="548679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854000" y="651600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solidFill>
                  <a:srgbClr val="3F6EA7"/>
                </a:solidFill>
                <a:latin typeface="Bodoni MT" pitchFamily="18" charset="0"/>
              </a:rPr>
              <a:t>Max Planck Institute for the Structure and Dynamics of Matter</a:t>
            </a:r>
            <a:endParaRPr lang="de-DE" sz="1200" dirty="0">
              <a:solidFill>
                <a:srgbClr val="3F6EA7"/>
              </a:solidFill>
              <a:latin typeface="Bodoni MT" pitchFamily="18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59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389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154358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Larissa-Design</vt:lpstr>
      <vt:lpstr>1_Benutzerdefiniertes Design</vt:lpstr>
      <vt:lpstr>Office Theme</vt:lpstr>
      <vt:lpstr>1_Larissa-Design</vt:lpstr>
      <vt:lpstr>PowerPoint Presentation</vt:lpstr>
      <vt:lpstr>PowerPoint Presentation</vt:lpstr>
      <vt:lpstr>PowerPoint Presentation</vt:lpstr>
      <vt:lpstr>PowerPoint Presentation</vt:lpstr>
    </vt:vector>
  </TitlesOfParts>
  <Company>westwerk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Jelena Komso</dc:creator>
  <cp:lastModifiedBy>Harms, Joerg</cp:lastModifiedBy>
  <cp:revision>419</cp:revision>
  <dcterms:created xsi:type="dcterms:W3CDTF">2013-01-18T09:00:28Z</dcterms:created>
  <dcterms:modified xsi:type="dcterms:W3CDTF">2013-10-25T10:44:46Z</dcterms:modified>
</cp:coreProperties>
</file>